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4D2EA-0AE3-261E-BD69-77275E86E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DA5701-1880-58D4-3728-01A58AB11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20687D-DD18-4FDC-D36C-06C473EE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7D3117-600A-5AD6-778E-4511E170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9C2FA-22DB-B579-129F-8AA38E8D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74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6334D-90D2-A8FC-BCED-197D96BC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086E56-58A6-3788-07CF-4A36A9AD9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773308-5931-69A5-84ED-0C6EE206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4C6D1-441D-E0F9-2E8F-15C6C33D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8C7543-31C6-9A8C-171A-C82D8ECD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69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06C011-0145-9460-BDC7-4A35B9E29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12C5A2-24F4-EC57-0829-CAA2D4007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19B40-710C-07A4-CE38-799D0343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06874-268E-3008-5753-2048EEFF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E1E925-2FC5-EB9B-CF0F-AA539A3F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9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D9FE7-E233-6B01-3D36-B5111542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4FF4FB-21E5-2563-C80A-998D22302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23032D-BE9C-36B5-DC67-FCCB7B468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07A4E5-5ADF-2068-0517-C478AB98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B4B63-51C8-E747-57D0-E1FB8F8E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9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FE6264-35A6-B357-8595-EEFB2BFA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6D02A7-39A0-8E53-A2AE-FBD4F553A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4AE57-3CD4-2A03-3294-5E46F663F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AAE710-84D4-7E57-8551-1C129619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ECAE-B39C-B4C2-A830-87B8FA63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51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BAAFC-C38F-3B1F-FA1A-A311982EA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4745AE-F629-C155-9314-37AE8FCEE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2BF7D2-7AED-299B-C521-8DCA5D381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958F5B-A395-2A1E-8D25-28BE015C8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A64660-9DE0-26BE-DD90-2AF6EABF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8F8AF5-E456-4C8D-9C7D-015D3935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14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0CD0C8-81A0-391D-57D3-B9C64F7C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AEC95-9116-EB20-6601-FEE697550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5F96B7-F9AE-C928-5306-167AFA35E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E9A189-1A67-256A-941A-7B944F2EE6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BF94CC6-39BA-657B-548A-52AF67661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DE6836-D8EC-A95C-928D-3BBDD4A1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3918A7-68AD-416E-C109-2E1916E0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DA58458-C4C9-C325-53CB-61036E72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19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D633D-5A74-CCA6-74E5-736FCD1D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645754-EB6D-1AE3-1B47-9FEEDFFC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6BF449-7915-C0FB-7DB3-75404A92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287E6A-3B90-D443-52E8-13D2B21D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03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C40EC17-D0E9-0A41-B3EC-97163C98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56021D-4549-9AD0-D05C-FAF3DA42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2E60BC-1B9D-4AB6-7E9B-759FF017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1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99BF7-A003-0C75-D8D4-69726E93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07AECD-3840-28B7-BA2C-D92C16C1A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EEAF76-E37C-2535-F304-EDC751745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7E27E5-3387-828F-E585-EDA5B7B7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809252-96D3-2E3E-A40F-55CA6995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67D825-E1EA-75B0-AB1E-4C74437D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12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EB6D9-6C99-655E-5B76-A6C5FF21D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86F328-3F83-F701-E429-6F6A29FE2F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EE81B0-D8F8-44CA-3891-19B02CFAE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CFED70-5AF9-5795-472B-0C692B47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BC672F-C0D7-8BD5-C983-3E23B7D1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222E8D-93DE-4399-85A0-D61E4E92C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6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2E1C73D-23A6-5713-2FF4-0A59A991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6B6806-2305-433A-85F2-1BB850CD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5B5908-BC6D-A6B7-9D92-702E9448D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FBC76-41E1-9142-AAC6-7A5DC2D6CEC0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52556E-B349-2B52-6089-1E2E25FDE6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F1C904-C6DB-C442-CBD6-038A3373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D05DCA-F4AC-894A-A800-F92A3124A3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78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>
            <a:extLst>
              <a:ext uri="{FF2B5EF4-FFF2-40B4-BE49-F238E27FC236}">
                <a16:creationId xmlns:a16="http://schemas.microsoft.com/office/drawing/2014/main" id="{F3D25B9B-585A-1D52-B63F-BA8C3F597CB6}"/>
              </a:ext>
            </a:extLst>
          </p:cNvPr>
          <p:cNvSpPr/>
          <p:nvPr/>
        </p:nvSpPr>
        <p:spPr>
          <a:xfrm>
            <a:off x="893379" y="608809"/>
            <a:ext cx="10405242" cy="2820191"/>
          </a:xfrm>
          <a:prstGeom prst="roundRect">
            <a:avLst>
              <a:gd name="adj" fmla="val 811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D2134-303F-D105-66C5-704B4807EE57}"/>
              </a:ext>
            </a:extLst>
          </p:cNvPr>
          <p:cNvSpPr txBox="1"/>
          <p:nvPr/>
        </p:nvSpPr>
        <p:spPr>
          <a:xfrm>
            <a:off x="2354433" y="1094944"/>
            <a:ext cx="7483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 of Interest Disclosure</a:t>
            </a:r>
            <a:endParaRPr kumimoji="1" lang="ja-JP" altLang="en-US" sz="4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A32AD0-2D47-F0EC-1F5D-7037B00A8C37}"/>
              </a:ext>
            </a:extLst>
          </p:cNvPr>
          <p:cNvSpPr txBox="1"/>
          <p:nvPr/>
        </p:nvSpPr>
        <p:spPr>
          <a:xfrm>
            <a:off x="4526309" y="2387606"/>
            <a:ext cx="3139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[Your name]</a:t>
            </a:r>
            <a:endParaRPr kumimoji="1" lang="ja-JP" altLang="en-US" sz="40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12C665B-89E1-C70B-B9AE-53E3976B98A1}"/>
              </a:ext>
            </a:extLst>
          </p:cNvPr>
          <p:cNvSpPr txBox="1"/>
          <p:nvPr/>
        </p:nvSpPr>
        <p:spPr>
          <a:xfrm>
            <a:off x="1093257" y="3866292"/>
            <a:ext cx="10205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have no conflicts of interest to declare.</a:t>
            </a:r>
            <a:endParaRPr lang="ja-JP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9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467C14-CA90-8F93-EDC9-5582C8B3D6D2}"/>
              </a:ext>
            </a:extLst>
          </p:cNvPr>
          <p:cNvSpPr txBox="1"/>
          <p:nvPr/>
        </p:nvSpPr>
        <p:spPr>
          <a:xfrm>
            <a:off x="1093257" y="3866292"/>
            <a:ext cx="10205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We have the following conflicts of interest to disclose:</a:t>
            </a: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B111BC86-1F9C-EB46-496A-905EE50D3B1D}"/>
              </a:ext>
            </a:extLst>
          </p:cNvPr>
          <p:cNvSpPr/>
          <p:nvPr/>
        </p:nvSpPr>
        <p:spPr>
          <a:xfrm>
            <a:off x="893379" y="608809"/>
            <a:ext cx="10405242" cy="2820191"/>
          </a:xfrm>
          <a:prstGeom prst="roundRect">
            <a:avLst>
              <a:gd name="adj" fmla="val 811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0F8027-CDB6-0263-4735-DBC7197193F2}"/>
              </a:ext>
            </a:extLst>
          </p:cNvPr>
          <p:cNvSpPr txBox="1"/>
          <p:nvPr/>
        </p:nvSpPr>
        <p:spPr>
          <a:xfrm>
            <a:off x="2354433" y="1094944"/>
            <a:ext cx="7483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 of Interest Disclosure</a:t>
            </a:r>
            <a:endParaRPr kumimoji="1" lang="ja-JP" altLang="en-US" sz="4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9E731C-82C7-B124-284C-6CDFA25D4194}"/>
              </a:ext>
            </a:extLst>
          </p:cNvPr>
          <p:cNvSpPr txBox="1"/>
          <p:nvPr/>
        </p:nvSpPr>
        <p:spPr>
          <a:xfrm>
            <a:off x="4526309" y="2387606"/>
            <a:ext cx="3139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[Your name]</a:t>
            </a:r>
            <a:endParaRPr kumimoji="1" lang="ja-JP" altLang="en-US" sz="40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F0B57C-09FA-0C11-D133-22CE44CA5AFC}"/>
              </a:ext>
            </a:extLst>
          </p:cNvPr>
          <p:cNvSpPr txBox="1"/>
          <p:nvPr/>
        </p:nvSpPr>
        <p:spPr>
          <a:xfrm>
            <a:off x="1093257" y="4565194"/>
            <a:ext cx="4582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kumimoji="1" lang="en-US" altLang="ja-JP" sz="2800" dirty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[Specific Conflict 1]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ja-JP" sz="2800" dirty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[Specific Conflict 2]</a:t>
            </a:r>
            <a:endParaRPr kumimoji="1" lang="en-US" altLang="ja-JP" sz="2800" dirty="0">
              <a:solidFill>
                <a:srgbClr val="002060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6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45</Words>
  <Application>Microsoft Macintosh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Natsumi Saito</dc:creator>
  <cp:lastModifiedBy>Natsumi Saito</cp:lastModifiedBy>
  <cp:revision>4</cp:revision>
  <dcterms:created xsi:type="dcterms:W3CDTF">2024-08-02T08:15:18Z</dcterms:created>
  <dcterms:modified xsi:type="dcterms:W3CDTF">2024-08-27T05:59:07Z</dcterms:modified>
</cp:coreProperties>
</file>